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7" r:id="rId4"/>
    <p:sldId id="266" r:id="rId5"/>
    <p:sldId id="268" r:id="rId6"/>
    <p:sldId id="258" r:id="rId7"/>
    <p:sldId id="257" r:id="rId8"/>
    <p:sldId id="260" r:id="rId9"/>
    <p:sldId id="263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>
        <p:scale>
          <a:sx n="78" d="100"/>
          <a:sy n="78" d="100"/>
        </p:scale>
        <p:origin x="-1146" y="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Stress Causes</a:t>
            </a:r>
            <a:endParaRPr lang="en-US" dirty="0"/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Sheet1!$A$2:$A$6</c:f>
              <c:strCache>
                <c:ptCount val="5"/>
                <c:pt idx="0">
                  <c:v>School</c:v>
                </c:pt>
                <c:pt idx="1">
                  <c:v>Work</c:v>
                </c:pt>
                <c:pt idx="2">
                  <c:v>Outside Activities</c:v>
                </c:pt>
                <c:pt idx="3">
                  <c:v>Clubs</c:v>
                </c:pt>
                <c:pt idx="4">
                  <c:v>Pets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4</c:v>
                </c:pt>
                <c:pt idx="2">
                  <c:v>1.4</c:v>
                </c:pt>
                <c:pt idx="3">
                  <c:v>0.5</c:v>
                </c:pt>
                <c:pt idx="4">
                  <c:v>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F578B98-7914-4DAB-97D0-BDC87EC17B3D}" type="datetimeFigureOut">
              <a:rPr lang="en-US" smtClean="0"/>
              <a:t>4/13/2014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61C2058-FC9F-4CB6-8E76-3303E200D0F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124200"/>
            <a:ext cx="9026236" cy="1524000"/>
          </a:xfrm>
        </p:spPr>
        <p:txBody>
          <a:bodyPr/>
          <a:lstStyle/>
          <a:p>
            <a:r>
              <a:rPr lang="en-US" dirty="0" smtClean="0"/>
              <a:t>Eat Your Stress Away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8153400" cy="990600"/>
          </a:xfrm>
        </p:spPr>
        <p:txBody>
          <a:bodyPr/>
          <a:lstStyle/>
          <a:p>
            <a:r>
              <a:rPr lang="en-US" dirty="0" smtClean="0"/>
              <a:t>By: Jahnavi Arora, </a:t>
            </a:r>
            <a:r>
              <a:rPr lang="en-US" dirty="0" err="1" smtClean="0"/>
              <a:t>Shimona</a:t>
            </a:r>
            <a:r>
              <a:rPr lang="en-US" dirty="0" smtClean="0"/>
              <a:t> Agarwal, &amp; </a:t>
            </a:r>
            <a:r>
              <a:rPr lang="en-US" dirty="0" err="1" smtClean="0"/>
              <a:t>Kinjal</a:t>
            </a:r>
            <a:r>
              <a:rPr lang="en-US" smtClean="0"/>
              <a:t> Sharma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528"/>
            <a:ext cx="4114800" cy="2976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667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We Hope You Take From This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200400"/>
          </a:xfrm>
        </p:spPr>
        <p:txBody>
          <a:bodyPr/>
          <a:lstStyle/>
          <a:p>
            <a:r>
              <a:rPr lang="en-US" dirty="0" smtClean="0"/>
              <a:t>What Stress is</a:t>
            </a:r>
          </a:p>
          <a:p>
            <a:r>
              <a:rPr lang="en-US" dirty="0" smtClean="0"/>
              <a:t>What you should and should not eat</a:t>
            </a:r>
          </a:p>
          <a:p>
            <a:r>
              <a:rPr lang="en-US" dirty="0" smtClean="0"/>
              <a:t>What causes stress</a:t>
            </a:r>
          </a:p>
          <a:p>
            <a:r>
              <a:rPr lang="en-US" dirty="0" smtClean="0"/>
              <a:t>Optimal amount of Food</a:t>
            </a:r>
          </a:p>
          <a:p>
            <a:endParaRPr lang="en-US" dirty="0"/>
          </a:p>
        </p:txBody>
      </p:sp>
      <p:sp>
        <p:nvSpPr>
          <p:cNvPr id="4" name="AutoShape 2" descr="data:image/jpeg;base64,/9j/4AAQSkZJRgABAQAAAQABAAD/2wCEAAkGBxQTEhUUExQUFBUXGBgXFxcXGRcYHxgcGRkYFhoaGhwaHCggGhwlHBUbITEkJSorLi4uFx80ODMsNygtLisBCgoKDg0OGxAQGiwkHyQsLCwsLCwsLCwsLCwsNCwsLCwsLCwsLCwsLCwsLSwsLCwsLCwsLCwsLCwsLCwsLCwsLP/AABEIAMEBBgMBEQACEQEDEQH/xAAcAAEAAgIDAQAAAAAAAAAAAAAABgcBBQMECAL/xABQEAABAwIDBAUGCQcJBwUAAAABAAIDBBEFEiEGEzFBB1FhcYEUIjKRobEjNEJScnOissEIMzVigpLCFVNUk8PR0+HwF0NjdIPS8SQlRLPE/8QAGgEBAAMBAQEAAAAAAAAAAAAAAAECAwQFBv/EADwRAAIBAgQCBggEBQUBAQAAAAABAgMRBBIhMUFRBRNxgbHBIjIzYZGh0eEUNFLwFSNCcpJDYoKi8dJE/9oADAMBAAIRAxEAPwC8UAQBAEAQBAEAQBAEAQBAfJcgOi7EwXZWecefYjLJXOaPOeNh4f5qt2HY5BGfnH7P9yXKmbHrv3/5JcBsutipQOVSAgChgwgCkCyABAZQBAEAQBAEAQBAEAQBAEAQBAEAQBAEAQBARnbSskjYMmjTcEjiOCskQzrbK1AsASNTxPPl4ntVJGnAlqgoZQGCosSdGJ5c8dQBPtsFdbB7nfQgIAgCAIAgMoAgCAIAgCAIAgCAIAgCAIAgCAIAgCAIAgCA6eK0TZonMcOINuw8kQK82cq8jiHDVrsv/j1JJFk7EtqNsaOMedM244ht3EdhyjRWjSk+BVtXOhW9I1HGQHCa5a14G7tdrgC12pFwQVaNKTIujg/2nUZ0tMO9gsO/zlLw8rBSRv8AZjEY6iLeRPDx6NxytqBr2Ov4rKzWjJe+huEAQBAEAQBAZCAIAgCAIAgCAIAgCAIAgCAIAgCAIAgCAIAgMFAeedpYallXKfhNzmLgeDdTzy2aSCefYumm0ysjcbPbL+WusaiNmusZDi9wFibA5Rw5glXnUy7IpFFlbS7K01Sxrpbs3TXAObl0ZbUHMCLC1weI5LmhOUXoaNFO4thcLajK0SGG3zmh/ffLlHXa3Yu1XymNy4NgaKKGnywOzwOOeJxNzZwsQ49YII9nJcU9zZEk3g4XCoSfSAIAgCAIDIQBAEAQBAEAQBAEAQBAEAQBAEAQBAEBhAEB16ysbGLvNhe11FyUrmqO1lMDZ0lvA/glycrKs2w3sjd7GxxiEsjZGaEnMRu5GhhJLePddbUpJPUicXY4dn5wKiOWTO1jHbxxLHXswZgwaXLiW2t2repJONkYxi7kuZtjXul0onPjcLiItc0huo1kPmknj1crc1jkjbVl7u+xGcewLLM575IaaFwzNbJI0uYSLujDWE3sb25WtwWirpKw6tyZnCdo4aYQshqZ5GxMe3dsG7jcXuLi4lwJLrniOFlzybbubKnzNtR4w6rnjBIjjzhwDAcocODnuPpPuOfG1tNSq3stSji7lpU0wc0FpuP9cVCaYaOVSQEAQBAZCAIAgCAIAgCAIAgCAIAgCAIAgCAIAgMIAgNTtLhAqoHRk2PEHtHBRYmLKgxjCTD5j2mN3DLa+81HojW979istzVSsRWKeWN7nxSyMIufg3OGg7QbHu4KzjEmMmyc0GE4tNG0+XCNrhoHk89Bqs5OK4C7Piu6PK4tBmrHvaSA7z3m1yBwcdeKq6nuJVnpc7x2Ew+l1mkzvFjYOAd2mwtdR1kmiEm9jQVeHwTTONNNI1kRzcuF8psQPDuI61bO1uadXeNyaM2HDgBHUPjB84sJzZncA+97k2J489eZUqdzle5OcLoBC3KCTfU37gPwURVgzuqxAQBAEBkIAgCAIAgCAIAgCAIAgCAIAgCAIAgCAwgCAwUBBNoI4y9z3MOaMm8huS0O829uHLTnomvAsV7XwiWrdGMzC9pDAQQTkDgLX6z1dSmTsrm9K99TcYVsg8ybmpfIQMhsDHlIyi1jfeaat0uNDw5Z51yLyWl0b/BsClFVJTVE00sJhOTO++p80nQ8QHad6pe5VySjocezOyUcTbzQiR9zmldYkFriBx4tIsbai/EcFVzkti8oqTR2qvB4aSEujY1rpS1h5aE8TbTmT6lFm7Nl6b3SO7hWKQT1BZDPvX0wyGLK4G4u3Nmda7QeJFxfmuhRsjhluS6kYQwB2p5951KFTmUgIAgCAyEAQBAEAQBAEAQBAEAQBAEAQBAEAQBAYQBAEBENtpsgDGjzpS1uY6BrWkvOvEcOA+crRVyL2Ko2m2gyyxRm28p35Q9pBBZl6+5wH+YUdVY6411ZKxYeyeMOmNi0tDQPS56X07FyyVmdU5Jx2NrjOMsgqohI14BGklrM1IBBd/qyao54QUou253MKrDKJy1t4sxyOv6RGjrftA+pHexErXjzNLimHyShrnm4E8IjZ874VhffuYCPWrU/eK87aRKSxqiqaGqOcPhla4va4E6+dcOa75Quu3daHKj0ZsVtAK2jin0DiLPaD6L26OHrFx2ELJqxBvVACAIAgMhAEAQBAEAQBAEAQBAEAQBAEAQBAEAQGEB0caxeKlidNO7IxtrmxJ1NgABqT3ICCba9K8VKRHStbUSEBxdchjQRcajVziOQ4c1pGm3uCrNp+kWsrPNkMbWXuGsYNL8fONyVooZRYjOHwmWZkd/zjw0kfrHU/iokW2Lv2DriZTT1Dcr2ANzcnEDKCOxwBPYuSdPU6XVvFNG+2irX+hNA0tF9HSBocBbXzb2v396ylo7F6FGM03ex3MHrc8bY6dkcbWWv6TmtubloNwSed+GqNlKlJR1bPnaHGW0jw94+BiY57iOOd7sjGjtNyP2r8ltBaHPZydilulDeyVLah7g9ssbS0Nsd1YWdEbcLE3ueN1vCSehedGcHqtDR7N7S1NG5xppCzNbMLNcHWva4IPC51C1snuYyZZmG9INdGAZAyQOA9NoFvFlvaryw8TFTsTDAekGKUWnG5dyOpabC51HA6cCsp0GtiynzNts/tbTVjnMicczbnK4EEi9rjr96zlTlHcspXN8qFjIQBAEAQBAEAQBAEAQBAEAQBAEAQBAEBhAU90/VLg6jZrk+Fd2F1mNHiAT61rS3DKixGENLHfJI1A4g9Z77+wraRCOg4qGWDbjhxVGSXPsVs5aFj5ppWy23jAC1xaHDQnNwBHyb8D2rllJnTkTsokkbPMZWxzWdG4x2e0uyngCC06A6hwGvEquVPUrKTjpbUlwoo44S2No81psBa5tr7VORMxzSvqVXjGLT1kgdZoZC45YtLhwBYXOzaOcRe3VfRZymksp7GEwumfc1m0D3R0MnmtYTZuUWGjjYaDmooq9TQ7MXLLQdysQ4ggi4IXqWsfMWLBw3ETJStc+wIuD1WBtfs/8AK3jexzy0ZxEZSdeCtJ6FTswSuoKyN7LBwJHDS9rG/uWc4qUS0WX9SVDZGNe0gtcA4EcwRdcDVmbo5woJCAIAgCAIAgCAIAgCAIAgCAIAgCAIDCAofp3xRstVFA1pzQtdmPI7zK4ADsy+1aQTBWUdWQMrhmbyvxHcVunbRkHXGnaqljbbMYO6rqYoB8skn6LQXu9jSPFUkyyVy4trJtzJFVRwuFmNY5ttDZzXBuvLS3iuNO+h2wiluzY0GJQSxNHlUkEzmWdZpABLTbIHaaXHflCjRblZQm3ojv4M9zJvJzJvWekZbWJuPQIB0Nz3H2JFXegq3yXktSNT7I1UbzLAxszMzrNDg1waTdoOY+doePHRWnTzHTRx0abVzpbRbPTT0b5nNMG4zPIkBGYtBblA5+loeGqthIuEyOkMVTq00ovUrqfCYy/JvAwgauIJFwOBA146XC9RxW54uZnbE7GMDHy5h8yPzRbtcRc+Flco1dm6wXERvIntY0NblI0GtnG+Yn0ri2pUON0yr0G10u+qIA0ec+S4/acCPeotlSIg7k06IsUeJ6mkeSWtG8jB+T52VwHUPOafWuWvFJ3N4bFqLnLhAEAQBAEAQBAEAQBAEAQBAEAQBAEBhAUX054YGVkU7AHGVmV7LgkubwOUa6t5/qrWncFcVmFSAF4aQ3Q2cRcX5EXufVda5WRc6BYRodFUtcs7YTAH0sflsgLCR5reDsriAT2XF/YsakuCN6Ec0rllYU+SqpgTJEbaC4vcDQF2ulxquXW5vNxhLRbnHV1EzIzHPTxzRjmCx3Zwvc+q6klRhJ5otozslh0Zcand7ovJjYy5IAadTxsHEN5dSvHQwrz1sS6lGlv9cFdHOzQ9I8d8NquyPN+64O/BaQfpIqyjf5OZI1sxzecSHgdYtcjwK9JIwbsfdRh8AZJuzcfIJBJ1H6oPAqSt2Zjfu2ho4R5RrzJeHH2WCcA9RSVDXVT5zoyAeb2u4Nt71XcPRGz2Axgw1MlWQDnfFTtBvrvZWB9u1rRdc1dXN4PgegAuQuZQBAEAQBAEAQBAEAQBAEAQBAEAQBAYQHlvbiGeDEajeuJk3jnB51zNdqwg9WUgW5WstoOwNbJijn+lxPEjnddCloZ2sT/os2MjnmM1Rd+6LTu/k5jqA7mS0C5HDUcVhUkXRONrLvZUs55i37DHN9hC5X6x6GGinEhuEYk2IbuQWABJeHBhb1OBvqDzafDqU5c2xpNqKuaTEdtixxELpJALgOkOUcOIa3W3iO0LVUFa7OZ4uVtC3sGrhDhtLJMGgljCcosAXXIPeb+0rKceRzOV9WSmmlDmhw5gH1i6lEXI50nVGTC6s9ceT99wZ+KvD1kCmKR16fKL+a4knlqNB9lemjllufVFVhknnAEEEG56xa6kM1OPvtGC3TeSF3hfT8FWeiLQV2c+G4Q+pljooDoLvlfpZoFszz12uAO0hZVJZFoWhG+rJRQUDKirj8mb/wCgw97SX3HwkgIIA+cXOAue1x6r4Sk3aJMdNWXlC/M0HrAPr1XOaI+0JCAIAgCAIAgCAIAgCAIAgCAIAgCA4auYMYXHgEB5d2xxk1dZPK/m4tjHINaco9g9ZW0IgbP0PmySm2SJpJPWSDYN9XtW1tCu5dnQ9ThuGteNXPc9zj1nh+C5p7ljbbQ4e17mP4B1g7tLQ4j3n1LGZ1YepldiOYfgDd48Ou4Bpeb8MxADWjTUBua/01aDIrSzMpfaHD9xUzxcmPOX6J85n2CF1Rd0cx6c2biHkdOCL2ij4/RC53uDZgKoIF00SkYY8dcsQ8L5v4VrR9Yq9io8LqwGOjOgc5p9Vx+K9JGElqfeKQtbNkBvqGA95yj2lHoVR19u2ZJo2Ws1rbj12/hWVV6ovS1TJNT7PVG6LKcNibVZTNLc5i0BpEbLDzQS4k9Z9tJpSdyI1LaE9jwZlFRR0sfpOdmd1ucdBf8AaIHgsYaycuRabexOoWWaB1AD1LnZstj7QkIAgCAIAgCAIAgCAIAgCAIAgCAIDq4nCHxSMcbBzHAnquDr4cU4g83YRgkDy6SaS5L7Njb5tyXA5nHk0i4sBc34roigzO1eJxMZ5PAGtHF+XhfT26eoBXZBPehHHL074ib5Hajqa7UOHZfN6lhNFic47SukZuY5A3O5hzH5LQ7OXdpu0AdpWZZX3IJtptyafNBA2Mlnmuldq4u56cL89brSELh6K5UdXVvle98ji979XOOpJt/cFuloZ3PUOyWJMmpKd7SPOibpfqAB9RXLLRkm4CgEG6YiDhk36roj4mRot6itKPrEMpKnk4HTkvSWxgzZYHHva2BpF7yBxPZGDJ72hVk+BG0TZdI1G10LZ+BEpY39Ztjm9Tm+9ZVtiKL1sWd0ZxmXDKdzz59rB3YxxDfGy5JyaZsoLc338iXqN+95db0W20B5HttrYdt0c/Rsgoa3ZtwszQygCAIAgCAIAgCAIAgCAIAgCAIAgCA6uJQl8UjBxcxzfW0j8UB5Lr3vEjw7RwcQR1Eaeyy6osNnTqH3JJ5kn1o9QdzAcbmpJhNA4NeARqMwIIsQRzCi1wWnsttxHUsf5TJll1cWAsiblA0Ebnut2m5B10BsspQszZSViuNp8TEspLRGBcm0ebLc/NLtXacyAtFoZyeljXB1yCtUZlv9Ck2+hmp3Eh0LhLERplzggi/Vdt7dq56yJiy23zFsd3elbgOvs8VkiSDdKkP/ALVLci+dhP6xDuA8de4LWl6xVlMUw+BYesn2aLvi9DF7m12SOWaST5jMje9+rvYAPFVT1uRPaxbkmxQlMG9DHRxWcWG9nG19RbXzi6/YVyyqppovGnbUkmz2HinhELRlawusBwALiQB2WKxk7s0ibNVLGQgCAIAgCAIAgCAIAgCAIAgCAIAgCAID4e3mgPMHSLRmLEajM1zQ95kaCLaOJ17uK6IsEUcFawPhLAyAoB9o0DkiKtEhlqdA9SxtVUNc4Bz4m5ATYuyuJIHWbFZ1UEXLO85uVhrr+PtWRXW5xYxhrZqWSFwzNcwi3Xz96RdncuecKaiMc76Z2rmPIF769unAEWPiu6E9DGa1uTzo32MM9NHUGW15SS23HJK4Pv3taLeKwnVcbotkT1LmXKaBSAgMhAEAQBAEAQBAEAQBAEAQBAEAQBAEAQGEBD9uNjY60tc6PM9osCDlNr3sT1arWEklqVs7la470S1Jt5PEb880jLW7y691fNEnU0EnRVig/wDi37pYPxkCZ48wYb0XYr/Q3f1tN/iqVOPMkyejDFf6G7+tpv8AFU9ZCxGpgdGGK3+Ju/rab/FVFUjcMkWyPRlWbxzqiKWntYskjmjDwdb5cj3DmL3tpwKmVSILUwnZhzC0zVE8+XQNe4kH6epzeOiyc+SFiSWVCSp8f2EqPL3VNPHcbxp9JgzMLW5hYuHA3HcAuiFVJamcosmewuEPpKfcua4fCPfxaQM3nW0PXdZVGnK6LRTSJKqFggCAygCAIAgCAIAgCAIAgCAIAgCAIAgCAIAgCAIAgCAIAgCAIAgCAIAgCAIAgCAIAgCAIAgCAICCYn0rUME0kMgmzxucwgMHFptp53DRXVOco5lF2OlYbVJySbtp29xu9p9r6ehijlnz5ZDZuQAnhmubkaf3qsYuTtFXZnCk5Xu0rb3OPZLbSmxHeeT5/g8ubOAPSva1ier3KZwlB2krCdLLFSTTT0091vqaYdLNAZdyN8X58gAY3U3t87gp6ueXPlduZp+FebLmV+WvbyGIdLVBDLJE/fZ43uY6zG2u0kG3ncNFMKNWavGLaKuhb1pxWz48deR1/wDbPhv/AB/3G/8Aerfhq36GR1Uf1x+f0JRsntXBiDHyU+fKx2U5wBra+liVlKMovLJWZWpTyWd00+Rt6ypbHG+R9w1jXPdYE6NBJ0Gp0HAKCsYuTUVxIxhnSPh9RKyGKYukecrRkeLn1aKzhJK7TSNXh5K+q05NHb2j21o6GRsdTLkc5uYDK46XIvoOsH1KIxlLSKuVhRlKObRL3tLxO1g20tPVQOqIX5om5g51iLZQHHQi/AqJJxdmiJUpRko89ramow/pKw6aVkUcxdI9wY1uR+pJsOWmpVnCSWZp2NHhpq+q0/3L6khxjFYqaF88zskbLFzrE2uQBoNeJCqYwg5uyI7h/SXh00rIo57ve4NaMjxck2AvbRXlTnFXcWjX8PK2jT7Gn5kvKoYEMPSlhgdkNRZ18urH8b26lbJO18rt2HT+FnfLdX5XV/gSysrGRRPlebMY0vcRc2a0XJ046BVMIQcpKK3ZG8I6RaCpmZDDNnkebNGR4vpfiRpwVpQnFXkmjV4eSTd07cmmdebpTwxri11QQWkgjI/iNOpSqc2rqLJeHktG4r/kvqfH+1jC/wCkfYf/AHKeqqfpfwI6h/qj/kvqd3BekOgqpmwQTF8j75RkeOALjqRYaAqsoSj6yaIdCSTd07cmmb/FsQZTwyTyZskbS92UXOVouTbsGqiKu7GJEB0r0HPfgcyYnWA6yepWyK9syv2nRLC1oxzODtzJpUVLWMdI9wDGtL3OPANaLk91hdUWrsc5CXdLVABc+UAWvfdO4cetaKnd2zK/abvC1lHM4O25I8W2np6aBk87zG14BY0tcXuJAOUMALi4A6i2nOyqoNtrkYpOTslcio6XaW9vJ6vLf0ssXrtvc1vC/YnofqR1/wAPxP6H8vqTDAcegrI95TyB7QbOGoc08bOa4AtPeFEouO5yNNOzNftLtpTUMjY595me3OMjC7S+XW3apUbq90u0vTo1KjtBXOfZjamCuEhgz/BkB2dpabuFxx46JKNuN+wrOEoPLJWZ0doNvaSkmMEu9Lw1rjkjLgA69tR3Jl0u2l2svToVKt8kW7HJFtxSuo31oMm5jeI3XYc2YuY0AN56yN9anI72KOElLI1ryNRL0uYe0XcZ2jrMTlaFFzdotPvL1KFWkrzi0U50wU26xac20cWPHbdrXH2kr0cB6VGUf3qTWlbq5+7wb+xuemDFd7S4Yy+vk7ZHD6TWt98ZXP0bG9RvkjXFJQjNLjP5K/1R8dBGJ7qpqGk2Bp3u8WWcPYHK/ScbOMu1GdBZqTjykvndfQjewVNvsVpgf58OPc12Y+wLXEehhEuz6mkXfE1J8s30XidLbNt8Rqh11En3ytcJLLh0+VzGvFyrKPNQ8ESqHoYr3NDgYbOAI87kRcclh/E1+j5h0KSds7/x+5a3RLspPh9PLHPku6QOGU30tZcFep1tRztYmpKGWMYu9r+7jcm1VCHsew8HNLT4i34rJmcXlaZ5N2akMGJwE6FlQ2/g/UL16zz4NP3J/A6VG2LlHnm+adiQ9OddvMUe3lExjPZmPtcVHRkfRlL3mFfSnCPa/i7eRuei7FsmEYnHe2VhcO+Rroz/AA+tcmPh/O7bfQ6cPaSpPk2u5a/UjnQ5SmTFoOYbnefBjnD2gLs6QdqUY+/wOeg7qpN8vFr7lodP2J7uhZCDrNJqOtrBc+1zfUuDCQzVorlr8C1P0ac5+63x+1ygsPmdDLHINC1zXtPcePrC9jEJVKcor98TLDvq6sZS2fg9GexKCqEsccjfRexrx3OAcPevn76CcXGTi+B49xY/DyfTd717+FV6EV7i2KbVeTXMvzZbaLyzAKjMfhIaeWJ/XpGcp9Wne0rw69Pq5OHLwOun6WIp1F/U0+++vzKn6If0tTfSd90r1ukfZLtRyYb+v+3zR1Mb2XrDPM8Us+XO85jG4C1yb3I4dqrhsXShSjGT1sa4jDzqVHKNne3Fcu0j1PTOe8MYC55Ng0cSeodq751YwjnexxxpylLIlr9CxeibZ6qhxSnfLTTRsG8u5zHAC8bhqSNF5WNxNOrBKL4nZToypwm5W1XNPiuTPRj2AgggEEEEHmDxC845jzjtJgvkdTLTHVrTeO/yon3LO+wuw9rCs8QrSVSPHxPpujKyrUckt1p3G+rtsjJg8VHmvOXbiXXXcxBrg49edpjYTzJf1Lpcko9av22eTTwT/F9S9k79370NdsNgnllbHG4Xij+Gm6srCMrD9J9hbm1r1z4eNk6j7F2s9HpfEZYKkuO/Z9zqbT42ayqkqCbsuWQjk2Jps230rZz2u7AoxEndU1w+bLdF4eNOl1st38kYds/Vim8rNO8U9s+e7L5OO8LM2cMtre3DW1tVP4V7XV+X3J/i9HPls7czl2Sxp1HVxTA2YXNjmHJ0bjlJP0Cc4P6pHMph5Nt033du5HSuHU6XWrdfNEm6Z/jsH1B/+wpV9l3nN0L68+xeZtOg/wBGs+si+4VePso95zdK/mO5Ea6VP0pL9VD7nKmI9SPf5Hd0N6s+1HPRNvs7V2/pTD4CWmJXTDZf2vwZwYn86/7l5FcbRNvG22vnD3FOifavs80eh02/5Me3yZMfyhKTLXRScnwj1hzh7gF2dGS9KS7GeJUV6EXybXxsyFY5XGc0jT8iGOMd2Yn8SrYVOnCrLk38jqxNqk6UVxs/8rfQ5cIldS1krRdpDJ4iOrOxzCPAOPqVcQ3VwsZve6+hbDxjTxcoLbdd1pI3/QbS7zFGO/m2PefFpb73BX6RdoRj+9EcdB+hUl2L4u/kRnbN1sRqj1VEh+2Vvg4qWHSfG4xEnGspLgoeCNvH0qYo0ACoAAAAGSPQDQfJWf8ADqfN/Ih4lP8A04/9v/ovHonxqaroBNUP3khkcL2aNAG2FmgDmV5VSGSpKK4MvXS9FpWuk/3cmZVDA8nbaUxhxWobwtUOI7i+49hXrUPTwjXuaOqUrYmE+eXyTPnGpTW4jK4gnePc6w4gWJA8OCrTqOjg1NbvX4l5UY1MX1T2St8F9Ti2exJ0UFZH/ORBvi2Rj7/Yt4qcXHNUpSXF/cjCaU6ie8dfk0Tb8nqkzVs0nJkJHiXNHuuqdJSvKK9xhT0oSfNpfBM+fygsUz1scIOkUYuOpz/OP2S1OjYXcpdwqvLRiubb+Gi8yJbW4IYIKF5/3sGbxzu0/dDT+0rYCpmqVPe7+JvjV/Liv0+j8k/G5fvRFie/wuAk3Md4ndmU3A/dc1edVhknKPJmWI1kp/qSf1+Z5rxCEvqZGjiZHWv3r2qFRU8NGT2SFem6mJcI7tm/2Dx005qoHXyVFPLER1PyOyHvvp3Erl6SppwVVG/R+tRU3ummu7dfDwProh/S1N3n7pW3SPsl2rzOXDbT/t80el9oPitR9TL9xy8V7Cj7SPajyrsZ+kqX/mI/vhe3ivy3wL0Pby7J+DPXS8UwCArrpkwPPAyrYPOp9JO2J5GY/sOyu7BnVsueLh8O37nXgsR1FZS4PR/v3FRFoBLtAbansGq4k5NZPkfV5YRbnbW2/u3Ld2Fwc0mFT1DhaaeJ8x01awRu3LfBvnW5GRy70knGC4ftnx+KrOtUlP4dhTscAdG2PgHBjLjqdZn4rCm74i75s+lxCyYNpfpPUTqdpYWEDKWltuViLW9SvfifKHljL/6cg/zZHqaQqy9HE/8ALzPqqfp4JX4w8iwOlaQunpHHiaRpPi66mv6need0L68+xG86D/RrPrIvuFTD2Ue8w6V/MdyI10qfpSX6qH3OVMR6ke87ehfVn2o2ez0WbZ7EOx07/wBxkb/4V0U94dh5mNllxUnya8iL7K4aKip3ZF/gnv8AU+IfxrPCNxzNe7zPR6akssF3kk/KLpLx0svUZGHxykfiuzo92rW5o8i16ElyafivoVXsXSGevpYzqDKwG/zQRf2LuxtoUJJcfMrhW+szP+lP5LT5my6VKQw4rUgXGZ+cHh+cGY/eVMBaVHK+f3JxDacJrjHw0Jh+TpSXqKmX5sbWfvOB/gXP0k/TivcIaYftl4L7lfbYfpKq/wCYk++V1Yd2wvc/MvUSeJin/s8EX5RbG4OY2F0UGYtaT8K4akC/y14yqS/U/iaSqV1J6f8AVfQlOz9BTQR7ulDGxgk5WOzWJ7SSeXsVb31OerKcneZsypMzzR030m7xWRw0ztjeP3QD7QV6vRzvCUXzNa79CnJcmvg7+Z89DNB5RijS7UNbI93bdpHvcE6QtGnGC2+hNGUrVKj30Xe3fyIhisLoJ5or6te5ju2x19oXVh7VKUG+HloVxEnGtO3Hwepc35OlHaKql+c5jR+yHE+8LzMfK9a3JInahFc234LyKr25xTyjEKibi0yHL2tabN+yAu/BQtQ7RiXlqqP6Ul5v53OTaXa+SthghkjjY2nbkjLL3y2aLOvx0aOrmq4fBOjPNmvoTWxMakWlFq7vvfn7lzLL/J2xO7amnJ4FsrR9lx9rVx4+GWrfmvAetQi+Ta+Oq8yqqf4+Pr/4l1S/Jdxt/wDt7/I2vSZgJoMQkazRrjvIj+q7W3gbjwKnAzVWm6cuHgY12041o7vxW/x3M9EX6WpvpO+6VPSPsl2rzK4baf8Ab5o9L7QfFaj6mX7hXiy2Joe1j2o8qbG/pKl/5iP74XuYr8t8PImh7d9kvBnrteIYhAdDHWA004IBBikBB1BBYdCpj6yB5kOsIvzYL+oLOn+Z/wCTPqsR+Sl/aeoq6mEkT4+AexzP3mlv4rROzufKnmAMeI8voyNFtfkvZpr3Ob7Fk2qde72v8j6uP8/CWXGPzL3k6Q6PyM1Amjz5LiDM3eby35vJfNmzadXO9tV0dW7+7mfLZJZstteRQ7aZxjETdXuDY29rn2YPW4hYQfWYjNwvc+orLqMG0+Ebd+hYnTHS5Kik6tw9g/6bmfhIrVtaTfv+p5fQ8rVZR5rw/wDR0SY/BTSVEU8jId5u3sdI4Na4tDmubmOgIGUgc7nqKmknOmkt0V6Xg1WzPZpGg26xWOqr5pYSHR2ZG144PyN1c3rbmcQDzy3HFUxLsox46/M7uh6co05SfF6Ew2LjYMBqjM8RxympbndezQ4eT3NgT6Q5ArojdSguSX1PGxks9ebXP7Gh6Oaimpap01RV0tty6NoYZzcufG4k54Wj/d9Z4q8aDyuME3d3L4zEzrZXONradpKunmjz4aHDiyVjvAhzfeQq4aahVi3sZ0E5KcErtrwaZWPQjhxfikbiCBGx79R+qWj2uC7cfWjKMYxaeop0p0qc5Ti1dJK6txv5Gz/KBw8iujkAJD4Rew5tcW+4NVMBVjByUnbiHTlUoxyJuzd7Lg7fclH5PNHlpaiQixdK1uv6jb/2iwxk1Os3F3WgqwlClCElZ6u3fbyKg20jd/KFWQD+fl1APzyvQwdWmqKUpLiTiKFWU1KMW1aOyfJGo+E/4n2ltmw3+35FOrxfKfwZeP5O991VZr3zR8b34Sda8jF5OueS1rLY0rKoqUOsvfXfuLfXOcpQ/wCURRWqKaQD0oy391xP8YXf0fNRm0+KNpRcqCstpeK+xzfk7UHwtTMR6LGxj9s5v7NR0hNSqJJ7IWcKFnxl4L7kL6WMP3eKVIANnOD+HzwHn7y6uj6i6vK3sxiIOShJLePhdfQsvo3l8k2fnn4E714+kQ2Jv2gvMxTzVZP3m6hepTg+CV/FlSbGYGK2uigfmDZHHMRoQNXGx67Ar1MTW6qklB66LgY04Z5yqVFpq+P73ZZm1/RBS01HNPC+Z0kbcwDy23EX4AcBc+C4Y42spK8tOxFqapVJZMiV72ab34bsh3QviBgxSIHRsoMRvp6Q80fvBq6ekcsoqSa0ZWhCWScWuF/h9myPwNPl4Njbf/xKXJfgrX4G+WX4y9uPkXd06bOeUUYqGC8kBue1jtD6jY+JXDhqvVVFLhszCks8ZUueq7V9Vp8Cp+iRhGLU1wfSdy/VK9DpCcXTVnxRGHhJKba/p80eldoPitR9TL9xy8eWzIoe0j2o8rbGsP8AKNLofjEfL9cL2sVOP4a1+RejCSrSduEvBnrleMc4QHTxhpMEwAJJjeABz80qVugeaG0UpjDdzPfK0W3MvHQfNUwozVfM9r80fQVsbQlhXBS1y2PUaqfPlO9I2xMsc8lVTRulilOeSNgu6N59JzWjVzXHzja5BJPA6JwVRe9fM9To/Hqh6FT1fD/0r3etzZfl8Mtjm7sts3hZY/h63J2+R7P43C7515ljdG+xMrpmVdTG6KOM5oo3iznv5Pc06ta3iAbEmx0AF9oQ6tPm/keL0hjlXtCHqr5k16RNmTXUwbHYTRO3kV9ATYtcwnkHNJF+RDTyUq1nF7P93OGhWlRqKceBRVfC+Els8ckLhoRK0t4dRIyuHaCQsfw1VP0dew+lp9IYapHWVvczt4Hg09Y8MpmOdfjKWndsHNznWsbfNBuVMcO071NF8zLE9JUoQtTd3wtsi3dssHEGCSU0LXOEccbWgAuc60jC5xAFyTq4+K6YPNO7PnacrTUnzTKTqMPmfYNgnJ4/mZf+1aYCk4TbnppzR6nS2JpVqcVTd2n5HpfFPzZ8PeFyy2PLp+sjpYR6Z+j+IUI0q7H1jPFvj+CPcijxOfCfQP0j7grFa25rKn03fSPvVUbQ9VHGhY2eDcHd49yIwrbo2asZFe9K/Gn/AOr/AGayqHrdF/1d3mc3RT6E/wBJnuKmBXpT1495oOkT4676DPcqT9Y6uj/YrvNuP0Ee/wD/AEKf9Mwf5798jRbA/Hof2/uOVae504/2LLN2o+KVH1Un3St5bHi4f2se1FRbP/Gqf66L77Vzx3PocR7KXYzgZ+eH1g+8hb/T7vIuXab4pUfVSfdK6HsfOYb2se1FV7F/HoPpH7rljH1j3cd7GX74otvGPzEv1b/ulbPY+fp+uu1FL4F8Zp/rYvvtXOtz6Wv7OXY/AvQLpR8uEBgoAoBkKUDBQgxz8E4EmQoWxCMqST5dwRbkcDKcSQUAKqwf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76400"/>
            <a:ext cx="2522026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658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Stress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2504" y="381000"/>
            <a:ext cx="8686800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Definition: a </a:t>
            </a:r>
            <a:r>
              <a:rPr lang="en-US" sz="2000" dirty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state of mental or emotional strain or tension resulting from adverse or very demanding 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circumstances</a:t>
            </a:r>
          </a:p>
          <a:p>
            <a:endParaRPr lang="en-US" sz="2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 Simple Words: Stress is the feeling one gets when he/ she is placed in a challenging or tough situation</a:t>
            </a:r>
          </a:p>
          <a:p>
            <a:endParaRPr lang="en-U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But every person has their own definition of stress. </a:t>
            </a:r>
          </a:p>
          <a:p>
            <a:endParaRPr lang="en-U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Teenagers might be stressed because of:</a:t>
            </a:r>
          </a:p>
          <a:p>
            <a:pPr marL="457200" indent="-457200">
              <a:buFontTx/>
              <a:buChar char="-"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Tests &amp; Homework</a:t>
            </a:r>
          </a:p>
          <a:p>
            <a:pPr marL="457200" indent="-457200">
              <a:buFontTx/>
              <a:buChar char="-"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College</a:t>
            </a:r>
          </a:p>
          <a:p>
            <a:endParaRPr lang="en-US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Adults might be stressed because of:</a:t>
            </a:r>
          </a:p>
          <a:p>
            <a:pPr marL="342900" indent="-342900">
              <a:buFontTx/>
              <a:buChar char="-"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Jobs</a:t>
            </a:r>
          </a:p>
          <a:p>
            <a:pPr marL="342900" indent="-342900">
              <a:buFontTx/>
              <a:buChar char="-"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Bills</a:t>
            </a:r>
          </a:p>
          <a:p>
            <a:pPr marL="342900" indent="-342900">
              <a:buFontTx/>
              <a:buChar char="-"/>
            </a:pP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Their Children</a:t>
            </a:r>
          </a:p>
          <a:p>
            <a:pPr algn="r"/>
            <a:endParaRPr lang="en-US" sz="24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6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457200" indent="-457200">
              <a:buFontTx/>
              <a:buChar char="-"/>
            </a:pPr>
            <a:endParaRPr lang="en-US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en-US" sz="26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626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Largest Causes of Stress</a:t>
            </a:r>
            <a:endParaRPr lang="en-US" dirty="0"/>
          </a:p>
        </p:txBody>
      </p:sp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4104133404"/>
              </p:ext>
            </p:extLst>
          </p:nvPr>
        </p:nvGraphicFramePr>
        <p:xfrm>
          <a:off x="1828800" y="762000"/>
          <a:ext cx="6858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637309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868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5257800"/>
            <a:ext cx="4267200" cy="914400"/>
          </a:xfrm>
        </p:spPr>
        <p:txBody>
          <a:bodyPr>
            <a:normAutofit fontScale="90000"/>
          </a:bodyPr>
          <a:lstStyle/>
          <a:p>
            <a:r>
              <a:rPr lang="en-US" sz="5000" dirty="0" smtClean="0"/>
              <a:t>Is All Stress Bad?</a:t>
            </a:r>
            <a:endParaRPr lang="en-US" sz="5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Positive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852336"/>
          </a:xfrm>
        </p:spPr>
        <p:txBody>
          <a:bodyPr>
            <a:normAutofit/>
          </a:bodyPr>
          <a:lstStyle/>
          <a:p>
            <a:r>
              <a:rPr lang="en-US" dirty="0" smtClean="0"/>
              <a:t>Helps a person perform better under pressure</a:t>
            </a:r>
          </a:p>
          <a:p>
            <a:r>
              <a:rPr lang="en-US" dirty="0" smtClean="0"/>
              <a:t>Keeps you alert and aware</a:t>
            </a:r>
          </a:p>
          <a:p>
            <a:r>
              <a:rPr lang="en-US" dirty="0" smtClean="0"/>
              <a:t>Creates Fight or Flight Response which is especially important in emergencies</a:t>
            </a:r>
          </a:p>
          <a:p>
            <a:r>
              <a:rPr lang="en-US" dirty="0"/>
              <a:t>M</a:t>
            </a:r>
            <a:r>
              <a:rPr lang="en-US" dirty="0" smtClean="0"/>
              <a:t>otivates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Negative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4766736"/>
          </a:xfrm>
        </p:spPr>
        <p:txBody>
          <a:bodyPr>
            <a:noAutofit/>
          </a:bodyPr>
          <a:lstStyle/>
          <a:p>
            <a:r>
              <a:rPr lang="en-US" dirty="0" smtClean="0"/>
              <a:t>Stress overload = too much stress</a:t>
            </a:r>
          </a:p>
          <a:p>
            <a:pPr marL="0" indent="0">
              <a:buNone/>
            </a:pPr>
            <a:r>
              <a:rPr lang="en-US" dirty="0" smtClean="0"/>
              <a:t>-when this happens the person begins to feel overwhelmed and/or depressed</a:t>
            </a:r>
          </a:p>
          <a:p>
            <a:pPr marL="0" indent="0">
              <a:buNone/>
            </a:pPr>
            <a:r>
              <a:rPr lang="en-US" dirty="0" smtClean="0"/>
              <a:t>-this happens because as stress hormones are continually released, the body begins to feel weaker</a:t>
            </a:r>
          </a:p>
          <a:p>
            <a:pPr marL="0" indent="0">
              <a:buNone/>
            </a:pPr>
            <a:r>
              <a:rPr lang="en-US" dirty="0" smtClean="0"/>
              <a:t>-immune system becomes weaker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2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You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effect your grades</a:t>
            </a:r>
          </a:p>
          <a:p>
            <a:r>
              <a:rPr lang="en-US" dirty="0" smtClean="0"/>
              <a:t>Can make you age faster</a:t>
            </a:r>
          </a:p>
          <a:p>
            <a:r>
              <a:rPr lang="en-US" dirty="0" smtClean="0"/>
              <a:t>Increase in weight</a:t>
            </a:r>
          </a:p>
          <a:p>
            <a:r>
              <a:rPr lang="en-US" dirty="0" smtClean="0"/>
              <a:t>Bad thoughts and aura</a:t>
            </a:r>
          </a:p>
          <a:p>
            <a:r>
              <a:rPr lang="en-US" dirty="0" smtClean="0"/>
              <a:t>Laziness</a:t>
            </a:r>
          </a:p>
          <a:p>
            <a:r>
              <a:rPr lang="en-US" dirty="0" smtClean="0"/>
              <a:t>Loss in Brain Cells 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803586"/>
            <a:ext cx="2423697" cy="1612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045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Hitbhuk</a:t>
            </a:r>
            <a:r>
              <a:rPr lang="en-US" dirty="0" smtClean="0"/>
              <a:t>, </a:t>
            </a:r>
            <a:r>
              <a:rPr lang="en-US" dirty="0" err="1" smtClean="0"/>
              <a:t>Ritbhuk</a:t>
            </a:r>
            <a:r>
              <a:rPr lang="en-US" dirty="0" smtClean="0"/>
              <a:t>, </a:t>
            </a:r>
            <a:r>
              <a:rPr lang="en-US" dirty="0" err="1" smtClean="0"/>
              <a:t>Mitbhuk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Hitbhuk</a:t>
            </a:r>
            <a:r>
              <a:rPr lang="en-US" dirty="0" smtClean="0"/>
              <a:t> – eat food that is good for the health and not according to taste</a:t>
            </a:r>
          </a:p>
          <a:p>
            <a:endParaRPr lang="en-US" dirty="0" smtClean="0"/>
          </a:p>
          <a:p>
            <a:r>
              <a:rPr lang="en-US" dirty="0" err="1" smtClean="0"/>
              <a:t>Mitbhuk</a:t>
            </a:r>
            <a:r>
              <a:rPr lang="en-US" dirty="0" smtClean="0"/>
              <a:t> – eating in proportions because access of everything is unhealthy </a:t>
            </a:r>
          </a:p>
          <a:p>
            <a:endParaRPr lang="en-US" dirty="0" smtClean="0"/>
          </a:p>
          <a:p>
            <a:r>
              <a:rPr lang="en-US" dirty="0" err="1" smtClean="0"/>
              <a:t>Ritbhuk</a:t>
            </a:r>
            <a:r>
              <a:rPr lang="en-US" dirty="0" smtClean="0"/>
              <a:t> – food that you are eating must be bought with hard earned money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9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724400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Foods That Trigger Stress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467122"/>
              </p:ext>
            </p:extLst>
          </p:nvPr>
        </p:nvGraphicFramePr>
        <p:xfrm>
          <a:off x="533400" y="533400"/>
          <a:ext cx="80772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8600"/>
                <a:gridCol w="4038600"/>
              </a:tblGrid>
              <a:tr h="4968240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Foods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Fast Food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Butter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Cheese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Sugar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Almonds &amp; Nuts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Coconut</a:t>
                      </a:r>
                      <a:r>
                        <a:rPr lang="en-US" sz="3200" baseline="0" dirty="0" smtClean="0"/>
                        <a:t> Oil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Meat</a:t>
                      </a:r>
                      <a:endParaRPr lang="en-US" sz="280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Drinks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Sugary</a:t>
                      </a:r>
                      <a:r>
                        <a:rPr lang="en-US" sz="3200" baseline="0" dirty="0" smtClean="0"/>
                        <a:t> Drinks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Soda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Coffee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Tea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Lattes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Alcohol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Cocoa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aseline="0" dirty="0" smtClean="0"/>
                        <a:t>Caffeinated Drinks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4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Foods That Decrease Stress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5681957"/>
              </p:ext>
            </p:extLst>
          </p:nvPr>
        </p:nvGraphicFramePr>
        <p:xfrm>
          <a:off x="762000" y="685800"/>
          <a:ext cx="754380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37719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CCFFFF"/>
                          </a:solidFill>
                        </a:rPr>
                        <a:t>Food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Fresh</a:t>
                      </a: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Vegetables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Fresh Fruits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Fish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Soups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Yogurts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Herbal Products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3200" b="1" kern="1200" baseline="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rgbClr val="CCFFFF"/>
                          </a:solidFill>
                        </a:rPr>
                        <a:t>Drinks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Water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Tea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Warm Milk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en-US" sz="3200" dirty="0" smtClean="0"/>
                        <a:t>Fruit</a:t>
                      </a:r>
                      <a:r>
                        <a:rPr lang="en-US" sz="3200" baseline="0" dirty="0" smtClean="0"/>
                        <a:t> Juice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3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7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Should You 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41960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1. Heavy breakfast </a:t>
            </a:r>
            <a:endParaRPr lang="en-US" dirty="0"/>
          </a:p>
          <a:p>
            <a:pPr marL="0" lvl="0" indent="0">
              <a:buNone/>
            </a:pPr>
            <a:r>
              <a:rPr lang="en-US" dirty="0" smtClean="0"/>
              <a:t>2. Light </a:t>
            </a:r>
            <a:r>
              <a:rPr lang="en-US" dirty="0"/>
              <a:t>lunch</a:t>
            </a:r>
          </a:p>
          <a:p>
            <a:pPr marL="0" lvl="0" indent="0">
              <a:buNone/>
            </a:pPr>
            <a:r>
              <a:rPr lang="en-US" dirty="0" smtClean="0"/>
              <a:t>3. If </a:t>
            </a:r>
            <a:r>
              <a:rPr lang="en-US" dirty="0"/>
              <a:t>hungry in between eat a salad, fruits, yogurts</a:t>
            </a:r>
          </a:p>
          <a:p>
            <a:pPr marL="0" lvl="0" indent="0">
              <a:buNone/>
            </a:pPr>
            <a:r>
              <a:rPr lang="en-US" dirty="0" smtClean="0"/>
              <a:t>4. Light </a:t>
            </a:r>
            <a:r>
              <a:rPr lang="en-US" dirty="0"/>
              <a:t>dinner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Important to Know:</a:t>
            </a:r>
          </a:p>
          <a:p>
            <a:pPr marL="0" indent="0">
              <a:buNone/>
            </a:pPr>
            <a:r>
              <a:rPr lang="en-US" dirty="0" smtClean="0"/>
              <a:t>You Should Eat every 3 – 4 hours to maintain your stress levels</a:t>
            </a:r>
          </a:p>
          <a:p>
            <a:pPr marL="0" indent="0">
              <a:buNone/>
            </a:pPr>
            <a:r>
              <a:rPr lang="en-US" dirty="0" smtClean="0"/>
              <a:t>Never eat within  3 hours of bedtime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45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236</TotalTime>
  <Words>364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NewsPrint</vt:lpstr>
      <vt:lpstr>Eat Your Stress Away</vt:lpstr>
      <vt:lpstr>What Is Stress</vt:lpstr>
      <vt:lpstr>Largest Causes of Stress</vt:lpstr>
      <vt:lpstr>Is All Stress Bad?</vt:lpstr>
      <vt:lpstr>Why Should You Care</vt:lpstr>
      <vt:lpstr>Hitbhuk, Ritbhuk, Mitbhuk</vt:lpstr>
      <vt:lpstr>Foods That Trigger Stress</vt:lpstr>
      <vt:lpstr>Foods That Decrease Stress</vt:lpstr>
      <vt:lpstr>When Should You Eat</vt:lpstr>
      <vt:lpstr>What We Hope You Take From This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 Your Stress Away</dc:title>
  <dc:creator>Prisha Arora</dc:creator>
  <cp:lastModifiedBy>Henry Schein Inc.</cp:lastModifiedBy>
  <cp:revision>16</cp:revision>
  <dcterms:created xsi:type="dcterms:W3CDTF">2014-01-14T23:11:29Z</dcterms:created>
  <dcterms:modified xsi:type="dcterms:W3CDTF">2014-04-13T14:48:51Z</dcterms:modified>
</cp:coreProperties>
</file>